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8B172E-D103-4175-AAA6-8388424617B5}" v="1" dt="2022-04-30T12:57:39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2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3379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5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52B57-02D6-4F52-AE1B-9FBE55C7FB2B}" type="datetimeFigureOut">
              <a:rPr lang="de-CH" smtClean="0"/>
              <a:t>22.06.2022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96E62-67CB-4A6D-96FE-C83068A0D8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272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9A830-FF20-44F3-BE76-593ACAA63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4480" y="1991360"/>
            <a:ext cx="6675120" cy="2875280"/>
          </a:xfrm>
        </p:spPr>
        <p:txBody>
          <a:bodyPr anchor="b"/>
          <a:lstStyle>
            <a:lvl1pPr algn="l">
              <a:defRPr sz="6000">
                <a:latin typeface="Castellar" panose="020A0402060406010301" pitchFamily="18" charset="0"/>
              </a:defRPr>
            </a:lvl1pPr>
          </a:lstStyle>
          <a:p>
            <a:r>
              <a:rPr lang="de-DE" dirty="0"/>
              <a:t>Verein </a:t>
            </a:r>
            <a:br>
              <a:rPr lang="de-DE" dirty="0"/>
            </a:br>
            <a:r>
              <a:rPr lang="de-DE" dirty="0"/>
              <a:t>Geschichte</a:t>
            </a:r>
            <a:br>
              <a:rPr lang="de-DE" dirty="0"/>
            </a:br>
            <a:r>
              <a:rPr lang="de-DE" dirty="0"/>
              <a:t>Thierachern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21A3FF-7CA6-4193-9A20-8B49A88DA2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639" y="6356350"/>
            <a:ext cx="3032761" cy="365125"/>
          </a:xfrm>
        </p:spPr>
        <p:txBody>
          <a:bodyPr/>
          <a:lstStyle/>
          <a:p>
            <a:fld id="{767D02F2-2C35-43D5-A5E3-F8250219B163}" type="datetime1">
              <a:rPr lang="de-CH" smtClean="0"/>
              <a:t>22.06.2022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7A85D8-BBC4-40D2-9180-86C9111E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Verein Geschichte Thierachern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B24A11-06DA-4AAA-8FA2-224BA533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81D3-57C9-45EF-ABC2-2D284B36A925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2A55714-8281-44DC-919E-D089A0D5D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519684"/>
            <a:ext cx="4457391" cy="58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7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BB095-CB8F-4153-BC82-CC38ADBA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5A534C-3518-4E86-8930-58A6CE611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E31882-8857-4815-A9C9-894509C13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8BE-4EB7-4E30-9ADD-63F031B7614F}" type="datetime1">
              <a:rPr lang="de-CH" smtClean="0"/>
              <a:t>22.06.2022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9065B0-77F3-479F-B4E4-0183EE5C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Verein Geschichte Thierachern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FD1E48-872A-4654-92A7-E13469B1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81D3-57C9-45EF-ABC2-2D284B36A92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397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2F218DD-5F0C-445A-BE8E-E2868B705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DE8A4F-D36D-4948-BBD9-25E7EAE94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2F3CC8-4473-47E6-B1FE-6461FDFB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8511-ECBE-4281-8F62-708C1826D944}" type="datetime1">
              <a:rPr lang="de-CH" smtClean="0"/>
              <a:t>22.06.2022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51AB91-0A33-4CE6-A49A-9D655D85D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Verein Geschichte Thierachern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0A17F8-F82F-4F2F-AF79-0FA66318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81D3-57C9-45EF-ABC2-2D284B36A92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914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A3C10-6C2C-4E83-A69D-19FC9D53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9A12A0-93AF-4815-9B65-4DB907D5D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3CC521-483C-4A9F-B7C3-2400EEF1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4131-8D7B-471B-8093-80AC8BFE8C3B}" type="datetime1">
              <a:rPr lang="de-CH" smtClean="0"/>
              <a:t>22.06.2022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C29BCE-D664-4EC5-B9EF-5A67CE41B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Verein Geschichte Thierachern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2558AC-33AE-43E6-B65A-9E9DFD61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81D3-57C9-45EF-ABC2-2D284B36A92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545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A1EA19-20C6-40A7-9FC1-C9140AB6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634777-6D51-4BA9-8CD7-368B428F0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64A2B4-140E-4BB0-8DD5-2DED7339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A8DE-AC9C-4BCB-8404-47E8F6CA7C19}" type="datetime1">
              <a:rPr lang="de-CH" smtClean="0"/>
              <a:t>22.06.2022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682E1F-2E76-4301-9A5C-7C8E8B36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Verein Geschichte Thierachern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BE0044-7C62-4D88-AEAA-AF8502E3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81D3-57C9-45EF-ABC2-2D284B36A92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525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ECB09-6108-439F-BD22-34C82BE7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6349B-CC29-4E71-93A8-FD39C9EDC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95DCD4D-2134-455A-9030-ABB5476CD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0718E5-BC43-4236-9D61-44A7B3C9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94D8-1D90-4BF0-945D-23E90D5D0473}" type="datetime1">
              <a:rPr lang="de-CH" smtClean="0"/>
              <a:t>22.06.2022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FFA18B-E40A-4794-A8CB-F3C6F5B0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Verein Geschichte Thierachern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9416BD-CC90-4125-A6E2-FAE746CC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81D3-57C9-45EF-ABC2-2D284B36A92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970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1B95B-60C6-45ED-8B75-D7ACD37C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D0E5CD-3745-4808-A785-81C500C69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C8ADBA-EFDB-4EBE-819A-9C90A3B57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5B78303-D8AF-40B7-AD03-22A15677E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4913158-D635-4C7C-BA49-0D04F7938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DFBE12A-E703-4AC9-A8F8-1DAE5211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DD89-A895-42F0-92D0-C6470597AE17}" type="datetime1">
              <a:rPr lang="de-CH" smtClean="0"/>
              <a:t>22.06.2022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BF29F51-0522-4AA6-846B-DC856776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Verein Geschichte Thierachern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2486EDF-14DD-496A-AF5E-FC0EE893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81D3-57C9-45EF-ABC2-2D284B36A92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275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6A425-BD15-4643-A72A-601FAD51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AAB012-DDAB-43A5-8FC1-E4E22E9F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B1DF-0A4D-4550-8F67-936C081880B7}" type="datetime1">
              <a:rPr lang="de-CH" smtClean="0"/>
              <a:t>22.06.2022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1D9233-25FC-4F8F-824C-2670C2F7B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Verein Geschichte Thierachern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665AE8-A475-4859-9E5B-4F5D9C55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81D3-57C9-45EF-ABC2-2D284B36A92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93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4430AA-43A0-40B8-8EF2-EC1C9B09D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187B-C519-443D-8263-835E2FF2956E}" type="datetime1">
              <a:rPr lang="de-CH" smtClean="0"/>
              <a:t>22.06.2022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39D0F2E-B19B-41C2-901B-483CD7E1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Verein Geschichte Thierachern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67FF64-F6D9-426E-BF7F-AF389163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81D3-57C9-45EF-ABC2-2D284B36A92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200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F29C2-32AB-4BA4-AAA0-E9A927D31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E4F88A-54AE-4A04-8857-1900F2242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79A1568-5307-442E-AE24-EC27D1125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4336E7-F542-4D86-A224-8F9FEC3E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E541-4EAC-4B91-884F-7AABDAF5ED35}" type="datetime1">
              <a:rPr lang="de-CH" smtClean="0"/>
              <a:t>22.06.2022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F37733-8B23-4A80-8FDD-2E52F002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Verein Geschichte Thierachern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E11DC6-857F-4B16-B843-6952AADC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81D3-57C9-45EF-ABC2-2D284B36A92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88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44950-E81E-489F-913A-5721649F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DC21B15-EC80-454C-B1D0-CEBF99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FE1225-4C31-4D05-BDE3-DF285D9C7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772E9A-0DFB-48BF-9E0B-CBF3DBD2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DD90-BD39-4328-B100-A9D2F9053C03}" type="datetime1">
              <a:rPr lang="de-CH" smtClean="0"/>
              <a:t>22.06.2022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69FC85-F606-4EB9-AFE0-0152AD60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Verein Geschichte Thierachern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EE9DC8-E635-453E-8FEE-796FB3393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81D3-57C9-45EF-ABC2-2D284B36A92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931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E14B42-61FF-43B6-9CD2-B766DC719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214"/>
            <a:ext cx="10515600" cy="894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F12DE1-39EC-4FF5-BF52-C257BC0C9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46309"/>
            <a:ext cx="10515600" cy="4930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5E4576-2264-4900-8A33-3966EC994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AB9D3C6C-A5FD-45E0-9FBB-8AEDC91C6EF6}" type="datetime1">
              <a:rPr lang="de-CH" smtClean="0"/>
              <a:t>22.06.2022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6F7303-B7A0-410D-9B95-3BA156AC4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CH" dirty="0"/>
              <a:t>Verein Geschichte Thierachern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EC30F8-6484-46AE-B15F-9533378E8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91C81D3-57C9-45EF-ABC2-2D284B36A925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65D46B6-DDD7-4F98-B164-61CEA26469C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362" y="136525"/>
            <a:ext cx="795238" cy="1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8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C8C8875-9472-493C-908C-179A50FF3EFD}"/>
              </a:ext>
            </a:extLst>
          </p:cNvPr>
          <p:cNvSpPr txBox="1"/>
          <p:nvPr/>
        </p:nvSpPr>
        <p:spPr>
          <a:xfrm flipH="1">
            <a:off x="5386647" y="342901"/>
            <a:ext cx="64174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0" dirty="0">
                <a:latin typeface="Castellar" panose="020A0402060406010301" pitchFamily="18" charset="0"/>
              </a:rPr>
              <a:t>Verein Geschichte Thierachern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46AF72-DB3E-6DEE-2A6B-CFCA3CB26548}"/>
              </a:ext>
            </a:extLst>
          </p:cNvPr>
          <p:cNvSpPr txBox="1"/>
          <p:nvPr/>
        </p:nvSpPr>
        <p:spPr>
          <a:xfrm>
            <a:off x="5590309" y="5434446"/>
            <a:ext cx="6296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7200" dirty="0">
                <a:solidFill>
                  <a:schemeClr val="accent1"/>
                </a:solidFill>
              </a:rPr>
              <a:t>Vereinskonzept</a:t>
            </a:r>
          </a:p>
        </p:txBody>
      </p:sp>
    </p:spTree>
    <p:extLst>
      <p:ext uri="{BB962C8B-B14F-4D97-AF65-F5344CB8AC3E}">
        <p14:creationId xmlns:p14="http://schemas.microsoft.com/office/powerpoint/2010/main" val="92935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EEC21B-FB4E-488F-ADB5-448D5567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Der Verein Geschichte Thierachern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7B838E-D891-4784-A902-FBAA1E232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46309"/>
            <a:ext cx="10851573" cy="49306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/>
              <a:t>Gegründet am 05. Dezember 2017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Anlass:</a:t>
            </a:r>
          </a:p>
          <a:p>
            <a:r>
              <a:rPr lang="de-CH" dirty="0"/>
              <a:t>Die damalige Arbeitsgruppe «Historisches Thierachern» (heute der Verein Geschichte Thierachern) hat im Auftrag der Einwohnergemeinde das Buch «Thierachern – eine Reise durch Raum und Zeit» geschaffen und 2019 veröffentlicht</a:t>
            </a:r>
          </a:p>
          <a:p>
            <a:r>
              <a:rPr lang="de-CH" dirty="0"/>
              <a:t>Bewahren und pflegen der viele historischen Dokumente und Daten, die im Buch nicht berücksichtigt werden konnten, aber für die Geschichte von Thierachern wichtig sind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6B05D4-BFFE-4B9D-ACEC-07358A8C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E0B7-1863-44DF-9964-5B5A1865AE8A}" type="datetime1">
              <a:rPr lang="de-CH" smtClean="0"/>
              <a:t>22.06.2022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2A4708-FBFC-45AD-A583-EAD2A909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Verein Geschichte Thierachern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34E048-722C-41FD-8CF7-05FEC876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81D3-57C9-45EF-ABC2-2D284B36A925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192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34C39-A9B6-4A84-AEA3-81CA6CD1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214"/>
            <a:ext cx="10207336" cy="894715"/>
          </a:xfrm>
        </p:spPr>
        <p:txBody>
          <a:bodyPr/>
          <a:lstStyle/>
          <a:p>
            <a:r>
              <a:rPr lang="de-CH" b="1" dirty="0"/>
              <a:t>Vereins-Statuten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E11257-72E7-469C-A4B5-9C88A970E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Artikel 2: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Der Verein bezweckt:</a:t>
            </a:r>
          </a:p>
          <a:p>
            <a:r>
              <a:rPr lang="de-CH" dirty="0"/>
              <a:t>Die Erforschung und Aufarbeitung der Geschichte der Gemeinde Thierachern</a:t>
            </a:r>
          </a:p>
          <a:p>
            <a:r>
              <a:rPr lang="de-CH" dirty="0"/>
              <a:t>Die Veröffentlichung in Buchform, in Ausstellungen, im Internet und in anderen geeigneten Medien</a:t>
            </a:r>
          </a:p>
          <a:p>
            <a:r>
              <a:rPr lang="de-CH" dirty="0"/>
              <a:t>Die Beschaffung der finanziellen Mittel für seine Aktivitäten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8B3046-C5AA-4CFC-830F-5986258D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4131-8D7B-471B-8093-80AC8BFE8C3B}" type="datetime1">
              <a:rPr lang="de-CH" smtClean="0"/>
              <a:t>22.06.2022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EA7400-FF4E-4C11-8FD9-09285FC0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Verein Geschichte Thierachern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6C61CC-0E98-4A7F-BC3F-300B3822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81D3-57C9-45EF-ABC2-2D284B36A925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26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5471B-83B3-4EB4-9FD4-C241E0A15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Konzept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2A5D301-BC49-433B-BE75-F5E0017D5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contrast="-20000"/>
          </a:blip>
          <a:stretch>
            <a:fillRect/>
          </a:stretch>
        </p:blipFill>
        <p:spPr>
          <a:xfrm>
            <a:off x="838199" y="1095544"/>
            <a:ext cx="3422073" cy="5199773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65EAE7-1B6F-4EEC-A495-CF266B24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4131-8D7B-471B-8093-80AC8BFE8C3B}" type="datetime1">
              <a:rPr lang="de-CH" smtClean="0"/>
              <a:t>22.06.2022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C01967-CCF9-4812-8F98-0493021C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Verein Geschichte Thierachern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31ECE3-2004-4864-86D5-1E9DFE9D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81D3-57C9-45EF-ABC2-2D284B36A925}" type="slidenum">
              <a:rPr lang="de-CH" smtClean="0"/>
              <a:t>4</a:t>
            </a:fld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F46FA09-9680-47C4-B6C9-6CB208ED7633}"/>
              </a:ext>
            </a:extLst>
          </p:cNvPr>
          <p:cNvSpPr txBox="1"/>
          <p:nvPr/>
        </p:nvSpPr>
        <p:spPr>
          <a:xfrm>
            <a:off x="5392882" y="1102929"/>
            <a:ext cx="57981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latin typeface="Century Gothic" panose="020B0502020202020204" pitchFamily="34" charset="0"/>
              </a:rPr>
              <a:t>Daten aus verschiedenen Quellen sammeln</a:t>
            </a:r>
          </a:p>
          <a:p>
            <a:endParaRPr lang="de-CH" sz="2400" dirty="0">
              <a:latin typeface="Century Gothic" panose="020B0502020202020204" pitchFamily="34" charset="0"/>
            </a:endParaRPr>
          </a:p>
          <a:p>
            <a:endParaRPr lang="de-CH" sz="2400" dirty="0">
              <a:latin typeface="Century Gothic" panose="020B0502020202020204" pitchFamily="34" charset="0"/>
            </a:endParaRPr>
          </a:p>
          <a:p>
            <a:r>
              <a:rPr lang="de-CH" sz="2400" dirty="0">
                <a:latin typeface="Century Gothic" panose="020B0502020202020204" pitchFamily="34" charset="0"/>
              </a:rPr>
              <a:t>Herausfiltern der historischen Daten</a:t>
            </a:r>
          </a:p>
          <a:p>
            <a:endParaRPr lang="de-CH" sz="2400" dirty="0">
              <a:latin typeface="Century Gothic" panose="020B0502020202020204" pitchFamily="34" charset="0"/>
            </a:endParaRPr>
          </a:p>
          <a:p>
            <a:r>
              <a:rPr lang="de-CH" sz="2400" dirty="0">
                <a:latin typeface="Century Gothic" panose="020B0502020202020204" pitchFamily="34" charset="0"/>
              </a:rPr>
              <a:t>Ordnen, strukturieren, zuordnen</a:t>
            </a:r>
          </a:p>
          <a:p>
            <a:endParaRPr lang="de-CH" sz="2400" dirty="0">
              <a:latin typeface="Century Gothic" panose="020B0502020202020204" pitchFamily="34" charset="0"/>
            </a:endParaRPr>
          </a:p>
          <a:p>
            <a:r>
              <a:rPr lang="de-CH" sz="2400" dirty="0">
                <a:latin typeface="Century Gothic" panose="020B0502020202020204" pitchFamily="34" charset="0"/>
              </a:rPr>
              <a:t>Elektronische Archivierung</a:t>
            </a:r>
          </a:p>
          <a:p>
            <a:r>
              <a:rPr lang="de-CH" sz="2400" dirty="0">
                <a:latin typeface="Century Gothic" panose="020B0502020202020204" pitchFamily="34" charset="0"/>
              </a:rPr>
              <a:t>		      	  Physische Ablage</a:t>
            </a:r>
          </a:p>
          <a:p>
            <a:endParaRPr lang="de-CH" sz="3600" dirty="0">
              <a:latin typeface="Century Gothic" panose="020B0502020202020204" pitchFamily="34" charset="0"/>
            </a:endParaRPr>
          </a:p>
          <a:p>
            <a:r>
              <a:rPr lang="de-CH" sz="2400" dirty="0">
                <a:latin typeface="Century Gothic" panose="020B0502020202020204" pitchFamily="34" charset="0"/>
              </a:rPr>
              <a:t>Archivierung, Bewirtschaftung</a:t>
            </a:r>
          </a:p>
          <a:p>
            <a:r>
              <a:rPr lang="de-CH" sz="2400" dirty="0">
                <a:latin typeface="Century Gothic" panose="020B0502020202020204" pitchFamily="34" charset="0"/>
              </a:rPr>
              <a:t>    Publikationen, Vorträge, Führungen</a:t>
            </a:r>
          </a:p>
        </p:txBody>
      </p:sp>
    </p:spTree>
    <p:extLst>
      <p:ext uri="{BB962C8B-B14F-4D97-AF65-F5344CB8AC3E}">
        <p14:creationId xmlns:p14="http://schemas.microsoft.com/office/powerpoint/2010/main" val="4935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98FB9-2E8B-4943-9809-A2CD610A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214"/>
            <a:ext cx="4544291" cy="894715"/>
          </a:xfrm>
        </p:spPr>
        <p:txBody>
          <a:bodyPr/>
          <a:lstStyle/>
          <a:p>
            <a:r>
              <a:rPr lang="de-CH" b="1" dirty="0"/>
              <a:t>Dokumentation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6FC55FE-41BC-4283-A8F6-978C57888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303" y="1102929"/>
            <a:ext cx="9930175" cy="5253421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6F50BF-8140-4B9F-B2BA-30A73140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4131-8D7B-471B-8093-80AC8BFE8C3B}" type="datetime1">
              <a:rPr lang="de-CH" smtClean="0"/>
              <a:t>22.06.2022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B1B586-E45A-44DF-8962-88F36FE0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Verein Geschichte Thierachern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A3B060-4249-4452-AB29-115568128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81D3-57C9-45EF-ABC2-2D284B36A925}" type="slidenum">
              <a:rPr lang="de-CH" smtClean="0"/>
              <a:t>5</a:t>
            </a:fld>
            <a:endParaRPr lang="de-CH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371D5CB-48AB-440A-AC90-6D2FC1CBEB65}"/>
              </a:ext>
            </a:extLst>
          </p:cNvPr>
          <p:cNvSpPr txBox="1">
            <a:spLocks/>
          </p:cNvSpPr>
          <p:nvPr/>
        </p:nvSpPr>
        <p:spPr>
          <a:xfrm>
            <a:off x="5382491" y="206243"/>
            <a:ext cx="5857009" cy="894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de-CH" b="1" dirty="0"/>
              <a:t>Erfassung</a:t>
            </a:r>
          </a:p>
        </p:txBody>
      </p:sp>
    </p:spTree>
    <p:extLst>
      <p:ext uri="{BB962C8B-B14F-4D97-AF65-F5344CB8AC3E}">
        <p14:creationId xmlns:p14="http://schemas.microsoft.com/office/powerpoint/2010/main" val="131657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98FB9-2E8B-4943-9809-A2CD610A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214"/>
            <a:ext cx="4544291" cy="894715"/>
          </a:xfrm>
        </p:spPr>
        <p:txBody>
          <a:bodyPr/>
          <a:lstStyle/>
          <a:p>
            <a:r>
              <a:rPr lang="de-CH" b="1" dirty="0"/>
              <a:t>Dokumentation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6F50BF-8140-4B9F-B2BA-30A73140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4131-8D7B-471B-8093-80AC8BFE8C3B}" type="datetime1">
              <a:rPr lang="de-CH" smtClean="0"/>
              <a:t>22.06.2022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B1B586-E45A-44DF-8962-88F36FE0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Verein Geschichte Thierachern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A3B060-4249-4452-AB29-115568128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81D3-57C9-45EF-ABC2-2D284B36A925}" type="slidenum">
              <a:rPr lang="de-CH" smtClean="0"/>
              <a:t>6</a:t>
            </a:fld>
            <a:endParaRPr lang="de-CH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371D5CB-48AB-440A-AC90-6D2FC1CBEB65}"/>
              </a:ext>
            </a:extLst>
          </p:cNvPr>
          <p:cNvSpPr txBox="1">
            <a:spLocks/>
          </p:cNvSpPr>
          <p:nvPr/>
        </p:nvSpPr>
        <p:spPr>
          <a:xfrm>
            <a:off x="5382491" y="143897"/>
            <a:ext cx="5857009" cy="894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de-CH" b="1" dirty="0"/>
              <a:t>Archivlisten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50145321-7C85-4639-A570-0057A5295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953221"/>
            <a:ext cx="3775364" cy="5324232"/>
          </a:xfrm>
          <a:ln w="6350">
            <a:solidFill>
              <a:schemeClr val="tx1"/>
            </a:solidFill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D1AF754-2671-436B-A2F4-D796F3BA9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895" y="1348033"/>
            <a:ext cx="7056778" cy="500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1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8610C-3975-4AF9-84A2-EDDE87B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Mitglied werden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676EFD-AC9B-45DE-8BCD-8C333783A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Artikel 3 der Vereinsstatuten: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Erwerb:</a:t>
            </a:r>
          </a:p>
          <a:p>
            <a:r>
              <a:rPr lang="de-CH" dirty="0"/>
              <a:t>Natürliche und juristische Personen sowie Körperschaften des öffentlichen Rechts können auf Gesuch hin als Vereinsmitglieder aufgenommen werden</a:t>
            </a:r>
          </a:p>
          <a:p>
            <a:r>
              <a:rPr lang="de-CH" dirty="0"/>
              <a:t>Der Vorstand entscheidet über die Aufnahme aufgrund einer schriftlichen Beitrittserklärung. Er kann den Beitritt ohne Angaben von Gründen ablehnen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F0E027-127C-49E2-918A-4E4AD4ED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4131-8D7B-471B-8093-80AC8BFE8C3B}" type="datetime1">
              <a:rPr lang="de-CH" smtClean="0"/>
              <a:t>22.06.2022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E33AC5-A497-4011-965A-94CE04FB5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Verein Geschichte Thierachern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657952-2340-4263-A155-7F6C5F58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81D3-57C9-45EF-ABC2-2D284B36A925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640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7C2FE-F8D9-410E-8D94-DC2C2CED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Beitrittserklärung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3EED0F-D236-4EF4-9897-B2759DA4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308"/>
            <a:ext cx="10515600" cy="35439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dirty="0"/>
              <a:t>Ja, ich möchte Mitglied werden: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	Name, Vorname:</a:t>
            </a:r>
          </a:p>
          <a:p>
            <a:pPr marL="0" indent="0">
              <a:buNone/>
            </a:pPr>
            <a:r>
              <a:rPr lang="de-CH" dirty="0"/>
              <a:t>	Adresse:</a:t>
            </a:r>
          </a:p>
          <a:p>
            <a:pPr marL="0" indent="0">
              <a:buNone/>
            </a:pPr>
            <a:r>
              <a:rPr lang="de-CH" dirty="0"/>
              <a:t>	PLZ Ort:</a:t>
            </a:r>
          </a:p>
          <a:p>
            <a:pPr marL="0" indent="0">
              <a:buNone/>
            </a:pPr>
            <a:r>
              <a:rPr lang="de-CH" dirty="0"/>
              <a:t>	Tel.:</a:t>
            </a:r>
          </a:p>
          <a:p>
            <a:pPr marL="0" indent="0">
              <a:buNone/>
            </a:pPr>
            <a:r>
              <a:rPr lang="de-CH" dirty="0"/>
              <a:t>	Mobile:</a:t>
            </a:r>
          </a:p>
          <a:p>
            <a:pPr marL="0" indent="0">
              <a:buNone/>
            </a:pPr>
            <a:r>
              <a:rPr lang="de-CH" dirty="0"/>
              <a:t>	Mail: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CC9F15-898B-44BD-9D04-A7F8E063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4131-8D7B-471B-8093-80AC8BFE8C3B}" type="datetime1">
              <a:rPr lang="de-CH" smtClean="0"/>
              <a:t>22.06.2022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8D4A4A-6B90-4366-8FB8-775F67786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Verein Geschichte Thierachern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A9591E-9E05-4EE4-AB6C-485E6E56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81D3-57C9-45EF-ABC2-2D284B36A925}" type="slidenum">
              <a:rPr lang="de-CH" smtClean="0"/>
              <a:t>8</a:t>
            </a:fld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1479212-51C6-49A1-8779-9F6BE7EF5F97}"/>
              </a:ext>
            </a:extLst>
          </p:cNvPr>
          <p:cNvSpPr txBox="1"/>
          <p:nvPr/>
        </p:nvSpPr>
        <p:spPr>
          <a:xfrm>
            <a:off x="1735282" y="5137757"/>
            <a:ext cx="5101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latin typeface="Century Gothic" panose="020B0502020202020204" pitchFamily="34" charset="0"/>
              </a:rPr>
              <a:t>Senden an:	Verein Geschichte Thierachern</a:t>
            </a:r>
          </a:p>
          <a:p>
            <a:r>
              <a:rPr lang="de-CH" sz="1200" dirty="0">
                <a:latin typeface="Century Gothic" panose="020B0502020202020204" pitchFamily="34" charset="0"/>
              </a:rPr>
              <a:t>	per Adresse Alfred Schneiter</a:t>
            </a:r>
          </a:p>
          <a:p>
            <a:r>
              <a:rPr lang="de-CH" sz="1200" dirty="0">
                <a:latin typeface="Century Gothic" panose="020B0502020202020204" pitchFamily="34" charset="0"/>
              </a:rPr>
              <a:t>	Eggplatz 4a</a:t>
            </a:r>
          </a:p>
          <a:p>
            <a:r>
              <a:rPr lang="de-CH" sz="1200" dirty="0">
                <a:latin typeface="Century Gothic" panose="020B0502020202020204" pitchFamily="34" charset="0"/>
              </a:rPr>
              <a:t>	3634 Thierachern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D29F749-C7F4-4B4A-9B81-F0791C04C8A7}"/>
              </a:ext>
            </a:extLst>
          </p:cNvPr>
          <p:cNvCxnSpPr/>
          <p:nvPr/>
        </p:nvCxnSpPr>
        <p:spPr>
          <a:xfrm flipV="1">
            <a:off x="5351318" y="2337955"/>
            <a:ext cx="5766955" cy="72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E770603-5219-4EDC-8C82-49CB2250032B}"/>
              </a:ext>
            </a:extLst>
          </p:cNvPr>
          <p:cNvCxnSpPr/>
          <p:nvPr/>
        </p:nvCxnSpPr>
        <p:spPr>
          <a:xfrm flipV="1">
            <a:off x="5351318" y="2791691"/>
            <a:ext cx="5766955" cy="72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5B91668-96A8-47E8-BCB6-DFFD6F2C98AB}"/>
              </a:ext>
            </a:extLst>
          </p:cNvPr>
          <p:cNvCxnSpPr/>
          <p:nvPr/>
        </p:nvCxnSpPr>
        <p:spPr>
          <a:xfrm flipV="1">
            <a:off x="5351318" y="3191379"/>
            <a:ext cx="5766955" cy="72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31D022C5-0854-42C7-B632-2931F629A33C}"/>
              </a:ext>
            </a:extLst>
          </p:cNvPr>
          <p:cNvCxnSpPr/>
          <p:nvPr/>
        </p:nvCxnSpPr>
        <p:spPr>
          <a:xfrm flipV="1">
            <a:off x="5351317" y="3670145"/>
            <a:ext cx="5766955" cy="72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795AA94-DD1E-48A5-A2E6-7639F50829D7}"/>
              </a:ext>
            </a:extLst>
          </p:cNvPr>
          <p:cNvCxnSpPr/>
          <p:nvPr/>
        </p:nvCxnSpPr>
        <p:spPr>
          <a:xfrm flipV="1">
            <a:off x="5351317" y="4127018"/>
            <a:ext cx="5766955" cy="72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930794AB-DF17-4A99-88BA-B49C354A0759}"/>
              </a:ext>
            </a:extLst>
          </p:cNvPr>
          <p:cNvCxnSpPr/>
          <p:nvPr/>
        </p:nvCxnSpPr>
        <p:spPr>
          <a:xfrm flipV="1">
            <a:off x="5351316" y="4602579"/>
            <a:ext cx="5766955" cy="72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991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GT" id="{226BC7CC-29AF-4927-BCEC-654EBC7EE803}" vid="{228EA664-9035-4860-99E3-A00BF5E753D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VGT</Template>
  <TotalTime>0</TotalTime>
  <Words>282</Words>
  <Application>Microsoft Office PowerPoint</Application>
  <PresentationFormat>Breitbild</PresentationFormat>
  <Paragraphs>72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Castellar</vt:lpstr>
      <vt:lpstr>Century Gothic</vt:lpstr>
      <vt:lpstr>Wingdings</vt:lpstr>
      <vt:lpstr>Office</vt:lpstr>
      <vt:lpstr>PowerPoint-Präsentation</vt:lpstr>
      <vt:lpstr>Der Verein Geschichte Thierachern</vt:lpstr>
      <vt:lpstr>Vereins-Statuten</vt:lpstr>
      <vt:lpstr>Konzept</vt:lpstr>
      <vt:lpstr>Dokumentation</vt:lpstr>
      <vt:lpstr>Dokumentation</vt:lpstr>
      <vt:lpstr>Mitglied werden</vt:lpstr>
      <vt:lpstr>Beitrittserklärung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 Feuz</dc:creator>
  <cp:lastModifiedBy>Myriam Bühler</cp:lastModifiedBy>
  <cp:revision>3</cp:revision>
  <cp:lastPrinted>2021-11-08T10:55:54Z</cp:lastPrinted>
  <dcterms:created xsi:type="dcterms:W3CDTF">2021-11-08T06:52:37Z</dcterms:created>
  <dcterms:modified xsi:type="dcterms:W3CDTF">2022-06-22T20:18:11Z</dcterms:modified>
</cp:coreProperties>
</file>